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9"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FE4FE7-E275-4C78-AF21-6AE05E5B0864}" type="datetimeFigureOut">
              <a:rPr lang="en-US" smtClean="0"/>
              <a:t>16-May-16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14005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E4FE7-E275-4C78-AF21-6AE05E5B0864}" type="datetimeFigureOut">
              <a:rPr lang="en-US" smtClean="0"/>
              <a:t>16-May-16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250640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E4FE7-E275-4C78-AF21-6AE05E5B0864}" type="datetimeFigureOut">
              <a:rPr lang="en-US" smtClean="0"/>
              <a:t>16-May-16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116678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E4FE7-E275-4C78-AF21-6AE05E5B0864}" type="datetimeFigureOut">
              <a:rPr lang="en-US" smtClean="0"/>
              <a:t>16-May-16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388781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E4FE7-E275-4C78-AF21-6AE05E5B0864}" type="datetimeFigureOut">
              <a:rPr lang="en-US" smtClean="0"/>
              <a:t>16-May-16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175044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FE4FE7-E275-4C78-AF21-6AE05E5B0864}" type="datetimeFigureOut">
              <a:rPr lang="en-US" smtClean="0"/>
              <a:t>16-May-16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227027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E4FE7-E275-4C78-AF21-6AE05E5B0864}" type="datetimeFigureOut">
              <a:rPr lang="en-US" smtClean="0"/>
              <a:t>16-May-16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400425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FE4FE7-E275-4C78-AF21-6AE05E5B0864}" type="datetimeFigureOut">
              <a:rPr lang="en-US" smtClean="0"/>
              <a:t>16-May-16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211662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E4FE7-E275-4C78-AF21-6AE05E5B0864}" type="datetimeFigureOut">
              <a:rPr lang="en-US" smtClean="0"/>
              <a:t>16-May-16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149829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E4FE7-E275-4C78-AF21-6AE05E5B0864}" type="datetimeFigureOut">
              <a:rPr lang="en-US" smtClean="0"/>
              <a:t>16-May-16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208824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E4FE7-E275-4C78-AF21-6AE05E5B0864}" type="datetimeFigureOut">
              <a:rPr lang="en-US" smtClean="0"/>
              <a:t>16-May-16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187D7-3780-4DF8-990C-2D40E63CB365}" type="slidenum">
              <a:rPr lang="en-US" smtClean="0"/>
              <a:t>‹#›</a:t>
            </a:fld>
            <a:endParaRPr lang="en-US"/>
          </a:p>
        </p:txBody>
      </p:sp>
    </p:spTree>
    <p:extLst>
      <p:ext uri="{BB962C8B-B14F-4D97-AF65-F5344CB8AC3E}">
        <p14:creationId xmlns:p14="http://schemas.microsoft.com/office/powerpoint/2010/main" val="135129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E4FE7-E275-4C78-AF21-6AE05E5B0864}" type="datetimeFigureOut">
              <a:rPr lang="en-US" smtClean="0"/>
              <a:t>16-May-16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187D7-3780-4DF8-990C-2D40E63CB365}" type="slidenum">
              <a:rPr lang="en-US" smtClean="0"/>
              <a:t>‹#›</a:t>
            </a:fld>
            <a:endParaRPr lang="en-US"/>
          </a:p>
        </p:txBody>
      </p:sp>
    </p:spTree>
    <p:extLst>
      <p:ext uri="{BB962C8B-B14F-4D97-AF65-F5344CB8AC3E}">
        <p14:creationId xmlns:p14="http://schemas.microsoft.com/office/powerpoint/2010/main" val="4047183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 SWEET HOME</a:t>
            </a:r>
            <a:endParaRPr lang="en-US" dirty="0"/>
          </a:p>
        </p:txBody>
      </p:sp>
      <p:sp>
        <p:nvSpPr>
          <p:cNvPr id="3" name="Subtitle 2"/>
          <p:cNvSpPr>
            <a:spLocks noGrp="1"/>
          </p:cNvSpPr>
          <p:nvPr>
            <p:ph type="subTitle" idx="1"/>
          </p:nvPr>
        </p:nvSpPr>
        <p:spPr/>
        <p:txBody>
          <a:bodyPr/>
          <a:lstStyle/>
          <a:p>
            <a:r>
              <a:rPr lang="en-US" dirty="0" smtClean="0"/>
              <a:t>A sustainable future</a:t>
            </a:r>
          </a:p>
          <a:p>
            <a:r>
              <a:rPr lang="en-US" dirty="0" smtClean="0"/>
              <a:t>Year 3/4 Science</a:t>
            </a:r>
            <a:endParaRPr lang="en-US" dirty="0"/>
          </a:p>
        </p:txBody>
      </p:sp>
    </p:spTree>
    <p:extLst>
      <p:ext uri="{BB962C8B-B14F-4D97-AF65-F5344CB8AC3E}">
        <p14:creationId xmlns:p14="http://schemas.microsoft.com/office/powerpoint/2010/main" val="264185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941" y="679975"/>
            <a:ext cx="8577115" cy="5718077"/>
          </a:xfrm>
        </p:spPr>
      </p:pic>
      <p:sp>
        <p:nvSpPr>
          <p:cNvPr id="5" name="TextBox 4"/>
          <p:cNvSpPr txBox="1"/>
          <p:nvPr/>
        </p:nvSpPr>
        <p:spPr>
          <a:xfrm>
            <a:off x="8976574" y="940158"/>
            <a:ext cx="2987899" cy="3554819"/>
          </a:xfrm>
          <a:prstGeom prst="rect">
            <a:avLst/>
          </a:prstGeom>
          <a:noFill/>
        </p:spPr>
        <p:txBody>
          <a:bodyPr wrap="square" rtlCol="0">
            <a:spAutoFit/>
          </a:bodyPr>
          <a:lstStyle/>
          <a:p>
            <a:r>
              <a:rPr lang="en-US" sz="4500" dirty="0" smtClean="0"/>
              <a:t>Brick, mud, stone and wood houses in Iran</a:t>
            </a:r>
            <a:endParaRPr lang="en-US" sz="4500" dirty="0"/>
          </a:p>
        </p:txBody>
      </p:sp>
    </p:spTree>
    <p:extLst>
      <p:ext uri="{BB962C8B-B14F-4D97-AF65-F5344CB8AC3E}">
        <p14:creationId xmlns:p14="http://schemas.microsoft.com/office/powerpoint/2010/main" val="98695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568066" cy="6858000"/>
          </a:xfrm>
        </p:spPr>
      </p:pic>
      <p:sp>
        <p:nvSpPr>
          <p:cNvPr id="6" name="TextBox 5"/>
          <p:cNvSpPr txBox="1"/>
          <p:nvPr/>
        </p:nvSpPr>
        <p:spPr>
          <a:xfrm>
            <a:off x="296215" y="0"/>
            <a:ext cx="10625070" cy="1477328"/>
          </a:xfrm>
          <a:prstGeom prst="rect">
            <a:avLst/>
          </a:prstGeom>
          <a:noFill/>
        </p:spPr>
        <p:txBody>
          <a:bodyPr wrap="square" rtlCol="0">
            <a:spAutoFit/>
          </a:bodyPr>
          <a:lstStyle/>
          <a:p>
            <a:r>
              <a:rPr lang="en-US" b="1" dirty="0" smtClean="0"/>
              <a:t>The wind blows through here.  Shortly after noon, the wind from the ocean in the south comes blowing through this are towards the desert in the north.  This is because is in the Kutch region of India.   Its roof is firmly tied down with  rope so that it does not blow away in the wind.</a:t>
            </a:r>
          </a:p>
          <a:p>
            <a:r>
              <a:rPr lang="en-US" b="1" dirty="0" smtClean="0"/>
              <a:t>The grass roof and the earthen walls block the heat outside.  The women draw designs on the outside walls.  The inside of the house is also elaborately decorated.</a:t>
            </a:r>
            <a:endParaRPr lang="en-US" b="1" dirty="0"/>
          </a:p>
        </p:txBody>
      </p:sp>
    </p:spTree>
    <p:extLst>
      <p:ext uri="{BB962C8B-B14F-4D97-AF65-F5344CB8AC3E}">
        <p14:creationId xmlns:p14="http://schemas.microsoft.com/office/powerpoint/2010/main" val="8530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45" y="107391"/>
            <a:ext cx="8136833" cy="6624713"/>
          </a:xfrm>
        </p:spPr>
      </p:pic>
      <p:sp>
        <p:nvSpPr>
          <p:cNvPr id="5" name="TextBox 4"/>
          <p:cNvSpPr txBox="1"/>
          <p:nvPr/>
        </p:nvSpPr>
        <p:spPr>
          <a:xfrm>
            <a:off x="8534400" y="914400"/>
            <a:ext cx="3657600" cy="3554819"/>
          </a:xfrm>
          <a:prstGeom prst="rect">
            <a:avLst/>
          </a:prstGeom>
          <a:noFill/>
        </p:spPr>
        <p:txBody>
          <a:bodyPr wrap="square" rtlCol="0">
            <a:spAutoFit/>
          </a:bodyPr>
          <a:lstStyle/>
          <a:p>
            <a:r>
              <a:rPr lang="en-US" sz="4500" dirty="0" smtClean="0"/>
              <a:t>Igloos are made from bricks of ice, cut from the ground.</a:t>
            </a:r>
            <a:endParaRPr lang="en-US" sz="4500" dirty="0"/>
          </a:p>
        </p:txBody>
      </p:sp>
    </p:spTree>
    <p:extLst>
      <p:ext uri="{BB962C8B-B14F-4D97-AF65-F5344CB8AC3E}">
        <p14:creationId xmlns:p14="http://schemas.microsoft.com/office/powerpoint/2010/main" val="114375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26" y="1132230"/>
            <a:ext cx="11979244" cy="3478407"/>
          </a:xfrm>
        </p:spPr>
      </p:pic>
      <p:sp>
        <p:nvSpPr>
          <p:cNvPr id="5" name="TextBox 4"/>
          <p:cNvSpPr txBox="1"/>
          <p:nvPr/>
        </p:nvSpPr>
        <p:spPr>
          <a:xfrm>
            <a:off x="112326" y="270456"/>
            <a:ext cx="11736237" cy="784830"/>
          </a:xfrm>
          <a:prstGeom prst="rect">
            <a:avLst/>
          </a:prstGeom>
          <a:noFill/>
        </p:spPr>
        <p:txBody>
          <a:bodyPr wrap="square" rtlCol="0">
            <a:spAutoFit/>
          </a:bodyPr>
          <a:lstStyle/>
          <a:p>
            <a:r>
              <a:rPr lang="en-US" sz="4500" dirty="0" err="1" smtClean="0"/>
              <a:t>Earthships</a:t>
            </a:r>
            <a:r>
              <a:rPr lang="en-US" sz="4500" dirty="0" smtClean="0"/>
              <a:t> are made from recycled materials</a:t>
            </a:r>
            <a:endParaRPr lang="en-US" sz="45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775" y="4221293"/>
            <a:ext cx="4565821" cy="26300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26" y="4221293"/>
            <a:ext cx="3763449" cy="27579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1596" y="4221293"/>
            <a:ext cx="3649974" cy="2636707"/>
          </a:xfrm>
          <a:prstGeom prst="rect">
            <a:avLst/>
          </a:prstGeom>
        </p:spPr>
      </p:pic>
    </p:spTree>
    <p:extLst>
      <p:ext uri="{BB962C8B-B14F-4D97-AF65-F5344CB8AC3E}">
        <p14:creationId xmlns:p14="http://schemas.microsoft.com/office/powerpoint/2010/main" val="283645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424" y="171943"/>
            <a:ext cx="8203843" cy="6498140"/>
          </a:xfrm>
          <a:prstGeom prst="rect">
            <a:avLst/>
          </a:prstGeom>
        </p:spPr>
      </p:pic>
      <p:sp>
        <p:nvSpPr>
          <p:cNvPr id="5" name="TextBox 4"/>
          <p:cNvSpPr txBox="1"/>
          <p:nvPr/>
        </p:nvSpPr>
        <p:spPr>
          <a:xfrm>
            <a:off x="8744754" y="669701"/>
            <a:ext cx="3103809" cy="4247317"/>
          </a:xfrm>
          <a:prstGeom prst="rect">
            <a:avLst/>
          </a:prstGeom>
          <a:noFill/>
        </p:spPr>
        <p:txBody>
          <a:bodyPr wrap="square" rtlCol="0">
            <a:spAutoFit/>
          </a:bodyPr>
          <a:lstStyle/>
          <a:p>
            <a:r>
              <a:rPr lang="en-US" sz="4500" dirty="0" smtClean="0"/>
              <a:t>A tent house of nomadic people of Tunisia (Africa)</a:t>
            </a:r>
            <a:endParaRPr lang="en-US" sz="4500" dirty="0"/>
          </a:p>
        </p:txBody>
      </p:sp>
    </p:spTree>
    <p:extLst>
      <p:ext uri="{BB962C8B-B14F-4D97-AF65-F5344CB8AC3E}">
        <p14:creationId xmlns:p14="http://schemas.microsoft.com/office/powerpoint/2010/main" val="417140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45165"/>
            <a:ext cx="9066726" cy="6526091"/>
          </a:xfrm>
          <a:prstGeom prst="rect">
            <a:avLst/>
          </a:prstGeom>
        </p:spPr>
      </p:pic>
      <p:sp>
        <p:nvSpPr>
          <p:cNvPr id="5" name="TextBox 4"/>
          <p:cNvSpPr txBox="1"/>
          <p:nvPr/>
        </p:nvSpPr>
        <p:spPr>
          <a:xfrm>
            <a:off x="9272790" y="360608"/>
            <a:ext cx="2743200" cy="2862322"/>
          </a:xfrm>
          <a:prstGeom prst="rect">
            <a:avLst/>
          </a:prstGeom>
          <a:noFill/>
        </p:spPr>
        <p:txBody>
          <a:bodyPr wrap="square" rtlCol="0">
            <a:spAutoFit/>
          </a:bodyPr>
          <a:lstStyle/>
          <a:p>
            <a:r>
              <a:rPr lang="en-US" sz="4500" dirty="0" smtClean="0"/>
              <a:t>A portable house in Mongolia (Asia)</a:t>
            </a:r>
            <a:endParaRPr lang="en-US" sz="4500" dirty="0"/>
          </a:p>
        </p:txBody>
      </p:sp>
    </p:spTree>
    <p:extLst>
      <p:ext uri="{BB962C8B-B14F-4D97-AF65-F5344CB8AC3E}">
        <p14:creationId xmlns:p14="http://schemas.microsoft.com/office/powerpoint/2010/main" val="114051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911" y="139065"/>
            <a:ext cx="6256784" cy="4171189"/>
          </a:xfrm>
          <a:prstGeom prst="rect">
            <a:avLst/>
          </a:prstGeom>
        </p:spPr>
      </p:pic>
      <p:pic>
        <p:nvPicPr>
          <p:cNvPr id="5" name="Picture 4"/>
          <p:cNvPicPr>
            <a:picLocks noChangeAspect="1"/>
          </p:cNvPicPr>
          <p:nvPr/>
        </p:nvPicPr>
        <p:blipFill>
          <a:blip r:embed="rId3"/>
          <a:stretch>
            <a:fillRect/>
          </a:stretch>
        </p:blipFill>
        <p:spPr>
          <a:xfrm>
            <a:off x="6107520" y="2743200"/>
            <a:ext cx="5983395" cy="3988930"/>
          </a:xfrm>
          <a:prstGeom prst="rect">
            <a:avLst/>
          </a:prstGeom>
        </p:spPr>
      </p:pic>
      <p:sp>
        <p:nvSpPr>
          <p:cNvPr id="6" name="TextBox 5"/>
          <p:cNvSpPr txBox="1"/>
          <p:nvPr/>
        </p:nvSpPr>
        <p:spPr>
          <a:xfrm>
            <a:off x="6748822" y="252037"/>
            <a:ext cx="4700789" cy="1631216"/>
          </a:xfrm>
          <a:prstGeom prst="rect">
            <a:avLst/>
          </a:prstGeom>
          <a:noFill/>
        </p:spPr>
        <p:txBody>
          <a:bodyPr wrap="square" rtlCol="0">
            <a:spAutoFit/>
          </a:bodyPr>
          <a:lstStyle/>
          <a:p>
            <a:r>
              <a:rPr lang="en-US" sz="5000" dirty="0" smtClean="0"/>
              <a:t>Mud and timber TOLU (China)</a:t>
            </a:r>
            <a:endParaRPr lang="en-US" sz="5000" dirty="0"/>
          </a:p>
        </p:txBody>
      </p:sp>
      <p:sp>
        <p:nvSpPr>
          <p:cNvPr id="7" name="TextBox 6"/>
          <p:cNvSpPr txBox="1"/>
          <p:nvPr/>
        </p:nvSpPr>
        <p:spPr>
          <a:xfrm>
            <a:off x="347730" y="4610637"/>
            <a:ext cx="4868214" cy="1938992"/>
          </a:xfrm>
          <a:prstGeom prst="rect">
            <a:avLst/>
          </a:prstGeom>
          <a:noFill/>
        </p:spPr>
        <p:txBody>
          <a:bodyPr wrap="square" rtlCol="0">
            <a:spAutoFit/>
          </a:bodyPr>
          <a:lstStyle/>
          <a:p>
            <a:r>
              <a:rPr lang="en-US" sz="3000" dirty="0" smtClean="0"/>
              <a:t>Many people live in these houses which are like units.  They make bricks using mud and bamboo sticks</a:t>
            </a:r>
            <a:r>
              <a:rPr lang="en-US" dirty="0" smtClean="0"/>
              <a:t>.</a:t>
            </a:r>
            <a:endParaRPr lang="en-US" dirty="0"/>
          </a:p>
        </p:txBody>
      </p:sp>
    </p:spTree>
    <p:extLst>
      <p:ext uri="{BB962C8B-B14F-4D97-AF65-F5344CB8AC3E}">
        <p14:creationId xmlns:p14="http://schemas.microsoft.com/office/powerpoint/2010/main" val="388361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928656"/>
            <a:ext cx="7148626" cy="4351338"/>
          </a:xfrm>
          <a:prstGeom prst="rect">
            <a:avLst/>
          </a:prstGeom>
        </p:spPr>
      </p:pic>
      <p:pic>
        <p:nvPicPr>
          <p:cNvPr id="5" name="Picture 4"/>
          <p:cNvPicPr>
            <a:picLocks noChangeAspect="1"/>
          </p:cNvPicPr>
          <p:nvPr/>
        </p:nvPicPr>
        <p:blipFill>
          <a:blip r:embed="rId3"/>
          <a:stretch>
            <a:fillRect/>
          </a:stretch>
        </p:blipFill>
        <p:spPr>
          <a:xfrm>
            <a:off x="7148626" y="151371"/>
            <a:ext cx="4829175" cy="3219450"/>
          </a:xfrm>
          <a:prstGeom prst="rect">
            <a:avLst/>
          </a:prstGeom>
        </p:spPr>
      </p:pic>
      <p:sp>
        <p:nvSpPr>
          <p:cNvPr id="6" name="TextBox 5"/>
          <p:cNvSpPr txBox="1"/>
          <p:nvPr/>
        </p:nvSpPr>
        <p:spPr>
          <a:xfrm>
            <a:off x="0" y="90152"/>
            <a:ext cx="7148626" cy="754053"/>
          </a:xfrm>
          <a:prstGeom prst="rect">
            <a:avLst/>
          </a:prstGeom>
          <a:noFill/>
        </p:spPr>
        <p:txBody>
          <a:bodyPr wrap="square" rtlCol="0">
            <a:spAutoFit/>
          </a:bodyPr>
          <a:lstStyle/>
          <a:p>
            <a:r>
              <a:rPr lang="en-US" sz="4300" dirty="0" smtClean="0"/>
              <a:t>Mud, straw and wood houses.</a:t>
            </a:r>
            <a:endParaRPr lang="en-US" sz="4300" dirty="0"/>
          </a:p>
        </p:txBody>
      </p:sp>
      <p:sp>
        <p:nvSpPr>
          <p:cNvPr id="7" name="TextBox 6"/>
          <p:cNvSpPr txBox="1"/>
          <p:nvPr/>
        </p:nvSpPr>
        <p:spPr>
          <a:xfrm>
            <a:off x="7598535" y="3928056"/>
            <a:ext cx="3631842" cy="1015663"/>
          </a:xfrm>
          <a:prstGeom prst="rect">
            <a:avLst/>
          </a:prstGeom>
          <a:noFill/>
        </p:spPr>
        <p:txBody>
          <a:bodyPr wrap="square" rtlCol="0">
            <a:spAutoFit/>
          </a:bodyPr>
          <a:lstStyle/>
          <a:p>
            <a:r>
              <a:rPr lang="en-US" sz="6000" dirty="0" smtClean="0"/>
              <a:t>Africa</a:t>
            </a:r>
            <a:endParaRPr lang="en-US" sz="6000" dirty="0"/>
          </a:p>
        </p:txBody>
      </p:sp>
    </p:spTree>
    <p:extLst>
      <p:ext uri="{BB962C8B-B14F-4D97-AF65-F5344CB8AC3E}">
        <p14:creationId xmlns:p14="http://schemas.microsoft.com/office/powerpoint/2010/main" val="68912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080383" cy="5673725"/>
          </a:xfrm>
          <a:prstGeom prst="rect">
            <a:avLst/>
          </a:prstGeom>
        </p:spPr>
      </p:pic>
      <p:sp>
        <p:nvSpPr>
          <p:cNvPr id="5" name="TextBox 4"/>
          <p:cNvSpPr txBox="1"/>
          <p:nvPr/>
        </p:nvSpPr>
        <p:spPr>
          <a:xfrm>
            <a:off x="0" y="5885644"/>
            <a:ext cx="12234929" cy="784830"/>
          </a:xfrm>
          <a:prstGeom prst="rect">
            <a:avLst/>
          </a:prstGeom>
          <a:noFill/>
        </p:spPr>
        <p:txBody>
          <a:bodyPr wrap="square" rtlCol="0">
            <a:spAutoFit/>
          </a:bodyPr>
          <a:lstStyle/>
          <a:p>
            <a:r>
              <a:rPr lang="en-US" sz="4500" dirty="0" smtClean="0"/>
              <a:t>Timber, grass and bamboo houses in Indonesia</a:t>
            </a:r>
            <a:endParaRPr lang="en-US" sz="4500" dirty="0"/>
          </a:p>
        </p:txBody>
      </p:sp>
    </p:spTree>
    <p:extLst>
      <p:ext uri="{BB962C8B-B14F-4D97-AF65-F5344CB8AC3E}">
        <p14:creationId xmlns:p14="http://schemas.microsoft.com/office/powerpoint/2010/main" val="107239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224" y="0"/>
            <a:ext cx="8680360" cy="6858000"/>
          </a:xfrm>
        </p:spPr>
      </p:pic>
    </p:spTree>
    <p:extLst>
      <p:ext uri="{BB962C8B-B14F-4D97-AF65-F5344CB8AC3E}">
        <p14:creationId xmlns:p14="http://schemas.microsoft.com/office/powerpoint/2010/main" val="285063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3031" y="154546"/>
            <a:ext cx="9053848" cy="6483764"/>
          </a:xfrm>
          <a:prstGeom prst="rect">
            <a:avLst/>
          </a:prstGeom>
        </p:spPr>
      </p:pic>
      <p:sp>
        <p:nvSpPr>
          <p:cNvPr id="5" name="TextBox 4"/>
          <p:cNvSpPr txBox="1"/>
          <p:nvPr/>
        </p:nvSpPr>
        <p:spPr>
          <a:xfrm>
            <a:off x="9440214" y="1120462"/>
            <a:ext cx="2627290" cy="2862322"/>
          </a:xfrm>
          <a:prstGeom prst="rect">
            <a:avLst/>
          </a:prstGeom>
          <a:noFill/>
        </p:spPr>
        <p:txBody>
          <a:bodyPr wrap="square" rtlCol="0">
            <a:spAutoFit/>
          </a:bodyPr>
          <a:lstStyle/>
          <a:p>
            <a:r>
              <a:rPr lang="en-US" sz="4500" dirty="0" smtClean="0"/>
              <a:t>Stone and rock houses in Turkey</a:t>
            </a:r>
            <a:endParaRPr lang="en-US" sz="4500" dirty="0"/>
          </a:p>
        </p:txBody>
      </p:sp>
    </p:spTree>
    <p:extLst>
      <p:ext uri="{BB962C8B-B14F-4D97-AF65-F5344CB8AC3E}">
        <p14:creationId xmlns:p14="http://schemas.microsoft.com/office/powerpoint/2010/main" val="147400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9402" y="1100564"/>
            <a:ext cx="9169758" cy="5647966"/>
          </a:xfrm>
        </p:spPr>
      </p:pic>
      <p:sp>
        <p:nvSpPr>
          <p:cNvPr id="5" name="TextBox 4"/>
          <p:cNvSpPr txBox="1"/>
          <p:nvPr/>
        </p:nvSpPr>
        <p:spPr>
          <a:xfrm>
            <a:off x="2331076" y="128789"/>
            <a:ext cx="8693240" cy="861774"/>
          </a:xfrm>
          <a:prstGeom prst="rect">
            <a:avLst/>
          </a:prstGeom>
          <a:noFill/>
        </p:spPr>
        <p:txBody>
          <a:bodyPr wrap="square" rtlCol="0">
            <a:spAutoFit/>
          </a:bodyPr>
          <a:lstStyle/>
          <a:p>
            <a:r>
              <a:rPr lang="en-US" sz="5000" dirty="0" smtClean="0"/>
              <a:t>Bush shelter in Australia</a:t>
            </a:r>
            <a:endParaRPr lang="en-US" sz="5000" dirty="0"/>
          </a:p>
        </p:txBody>
      </p:sp>
    </p:spTree>
    <p:extLst>
      <p:ext uri="{BB962C8B-B14F-4D97-AF65-F5344CB8AC3E}">
        <p14:creationId xmlns:p14="http://schemas.microsoft.com/office/powerpoint/2010/main" val="1456127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201</Words>
  <Application>Microsoft Office PowerPoint</Application>
  <PresentationFormat>Widescreen</PresentationFormat>
  <Paragraphs>17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HOME SWEET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SWEET HOME</dc:title>
  <dc:creator>Lisa</dc:creator>
  <cp:lastModifiedBy>Lisa</cp:lastModifiedBy>
  <cp:revision>15</cp:revision>
  <dcterms:created xsi:type="dcterms:W3CDTF">2016-05-04T09:11:54Z</dcterms:created>
  <dcterms:modified xsi:type="dcterms:W3CDTF">2016-05-16T11:29:40Z</dcterms:modified>
</cp:coreProperties>
</file>