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D104C-40CF-42B6-B5EC-15FA4876C70B}" type="datetimeFigureOut">
              <a:rPr lang="en-US" smtClean="0"/>
              <a:t>17-Oct-16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409C0-4013-4A5E-A7EA-CD772D53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409C0-4013-4A5E-A7EA-CD772D53D9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5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17-Oct-16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17-Oct-16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17-Oct-16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17-Oct-16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17-Oct-16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17-Oct-16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17-Oct-16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17-Oct-16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17-Oct-16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17-Oct-16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17-Oct-16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17-Oct-16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17-Oct-16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17-Oct-16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17-Oct-16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17-Oct-16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17-Oct-16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17-Oct-16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Writing our own poems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Poems have a rhythm and rhyming schema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3342" y="1705564"/>
            <a:ext cx="9388698" cy="498412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925287"/>
              </p:ext>
            </p:extLst>
          </p:nvPr>
        </p:nvGraphicFramePr>
        <p:xfrm>
          <a:off x="7225048" y="2755188"/>
          <a:ext cx="487964" cy="39344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7964"/>
              </a:tblGrid>
              <a:tr h="6190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5667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465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65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212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465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465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465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55245"/>
              </p:ext>
            </p:extLst>
          </p:nvPr>
        </p:nvGraphicFramePr>
        <p:xfrm>
          <a:off x="434191" y="2755189"/>
          <a:ext cx="492259" cy="381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259"/>
              </a:tblGrid>
              <a:tr h="476629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476629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476629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476629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476629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476629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476629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476629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Australian Ways </a:t>
            </a:r>
            <a:r>
              <a:rPr lang="en-US" sz="2000" dirty="0" smtClean="0"/>
              <a:t>by A.B. Patterson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52" y="1931831"/>
            <a:ext cx="6357678" cy="4926169"/>
          </a:xfrm>
        </p:spPr>
      </p:pic>
      <p:sp>
        <p:nvSpPr>
          <p:cNvPr id="7" name="TextBox 6"/>
          <p:cNvSpPr txBox="1"/>
          <p:nvPr/>
        </p:nvSpPr>
        <p:spPr>
          <a:xfrm>
            <a:off x="3462791" y="3239773"/>
            <a:ext cx="6831391" cy="34163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The wind is in the barley-grass,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The wattles are in bloom;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The breezes greet us as they pass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With honey-sweet perfume;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The parakeets go screaming by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With flash of golden wing,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And from the swamp the wild- ducks cry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Their long-drawn note of revelry,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Rejoicing at the spring.</a:t>
            </a:r>
            <a:endParaRPr lang="en-US" sz="24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0469" y="3239773"/>
            <a:ext cx="47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20469" y="3609105"/>
            <a:ext cx="47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820469" y="3978437"/>
            <a:ext cx="47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20469" y="4347769"/>
            <a:ext cx="37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20469" y="4717101"/>
            <a:ext cx="37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13701" y="5101713"/>
            <a:ext cx="37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10268" y="5486325"/>
            <a:ext cx="38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002426" y="5950039"/>
            <a:ext cx="39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010268" y="6319371"/>
            <a:ext cx="38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Y Chart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00034" y="3889420"/>
            <a:ext cx="38636" cy="20467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408349" y="2910625"/>
            <a:ext cx="2711003" cy="9787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19352" y="2805449"/>
            <a:ext cx="2556456" cy="10839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9827" y="2131386"/>
            <a:ext cx="235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Sounds Like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7470" y="3670479"/>
            <a:ext cx="200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Feels Like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797" y="3670479"/>
            <a:ext cx="200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Looks Likes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0327" y="2500718"/>
            <a:ext cx="257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What words describe what you hear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9735" y="4262907"/>
            <a:ext cx="3915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What words describe how something feels 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What words describe how someone feels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796" y="4262907"/>
            <a:ext cx="325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What words describe what you want others to see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108</TotalTime>
  <Words>137</Words>
  <Application>Microsoft Office PowerPoint</Application>
  <PresentationFormat>Widescreen</PresentationFormat>
  <Paragraphs>47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Schoolbook</vt:lpstr>
      <vt:lpstr>Trebuchet MS</vt:lpstr>
      <vt:lpstr>Berlin</vt:lpstr>
      <vt:lpstr>POETRY</vt:lpstr>
      <vt:lpstr>Poems have a rhythm and rhyming schema</vt:lpstr>
      <vt:lpstr>Old Australian Ways by A.B. Patterson</vt:lpstr>
      <vt:lpstr>Making a Y Chart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</dc:title>
  <dc:creator>Lisa</dc:creator>
  <cp:lastModifiedBy>Lisa</cp:lastModifiedBy>
  <cp:revision>12</cp:revision>
  <dcterms:created xsi:type="dcterms:W3CDTF">2016-10-17T06:29:31Z</dcterms:created>
  <dcterms:modified xsi:type="dcterms:W3CDTF">2016-10-17T08:18:21Z</dcterms:modified>
</cp:coreProperties>
</file>